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0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3730426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2"/>
                </a:solidFill>
              </a:rPr>
              <a:t>О проведении республиканской акции</a:t>
            </a:r>
            <a:br>
              <a:rPr lang="ru-RU" sz="4000" b="1" dirty="0">
                <a:solidFill>
                  <a:schemeClr val="accent2"/>
                </a:solidFill>
              </a:rPr>
            </a:br>
            <a:r>
              <a:rPr lang="ru-RU" sz="4000" b="1" dirty="0">
                <a:solidFill>
                  <a:schemeClr val="accent2"/>
                </a:solidFill>
              </a:rPr>
              <a:t>«РСО+РДШ»</a:t>
            </a:r>
            <a:br>
              <a:rPr lang="ru-RU" sz="4000" b="1" dirty="0">
                <a:solidFill>
                  <a:schemeClr val="accent2"/>
                </a:solidFill>
              </a:rPr>
            </a:br>
            <a:endParaRPr lang="ru-RU" sz="4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373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Autofit/>
          </a:bodyPr>
          <a:lstStyle/>
          <a:p>
            <a:r>
              <a:rPr lang="ru-RU" sz="3200" b="1" dirty="0"/>
              <a:t>В преддверии празднования </a:t>
            </a:r>
            <a:r>
              <a:rPr lang="ru-RU" sz="3200" b="1" u="sng" dirty="0"/>
              <a:t>государственного </a:t>
            </a:r>
            <a:r>
              <a:rPr lang="ru-RU" sz="3200" b="1" u="sng" dirty="0" smtClean="0"/>
              <a:t>праздника</a:t>
            </a:r>
            <a:br>
              <a:rPr lang="ru-RU" sz="3200" b="1" u="sng" dirty="0" smtClean="0"/>
            </a:br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>
                <a:solidFill>
                  <a:schemeClr val="accent2"/>
                </a:solidFill>
              </a:rPr>
              <a:t>«День российских студенческих отрядов» </a:t>
            </a:r>
            <a:r>
              <a:rPr lang="ru-RU" sz="3200" b="1" dirty="0" smtClean="0">
                <a:solidFill>
                  <a:schemeClr val="accent2"/>
                </a:solidFill>
              </a:rPr>
              <a:t/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dirty="0" smtClean="0"/>
              <a:t>Штаб </a:t>
            </a:r>
            <a:r>
              <a:rPr lang="ru-RU" sz="3200" b="1" dirty="0"/>
              <a:t>студенческих отрядов Приволжского федерального округа совместно с </a:t>
            </a:r>
            <a:r>
              <a:rPr lang="ru-RU" sz="3200" b="1" dirty="0" smtClean="0"/>
              <a:t>МО </a:t>
            </a:r>
            <a:r>
              <a:rPr lang="ru-RU" sz="3200" b="1" dirty="0"/>
              <a:t> </a:t>
            </a:r>
            <a:r>
              <a:rPr lang="ru-RU" sz="3200" b="1" dirty="0" smtClean="0"/>
              <a:t>и Н РТ и </a:t>
            </a:r>
            <a:r>
              <a:rPr lang="ru-RU" sz="3200" b="1" dirty="0"/>
              <a:t>Татарстанским региональным отделением «Российское движение школьников»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 </a:t>
            </a:r>
            <a:r>
              <a:rPr lang="ru-RU" sz="3200" b="1" dirty="0"/>
              <a:t>период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chemeClr val="accent2"/>
                </a:solidFill>
              </a:rPr>
              <a:t>с </a:t>
            </a:r>
            <a:r>
              <a:rPr lang="ru-RU" sz="3200" b="1" dirty="0">
                <a:solidFill>
                  <a:schemeClr val="accent2"/>
                </a:solidFill>
              </a:rPr>
              <a:t>1 по 17 февраля 2020 года </a:t>
            </a:r>
            <a:r>
              <a:rPr lang="ru-RU" sz="3200" b="1" dirty="0" smtClean="0">
                <a:solidFill>
                  <a:schemeClr val="accent2"/>
                </a:solidFill>
              </a:rPr>
              <a:t/>
            </a:r>
            <a:br>
              <a:rPr lang="ru-RU" sz="3200" b="1" dirty="0" smtClean="0">
                <a:solidFill>
                  <a:schemeClr val="accent2"/>
                </a:solidFill>
              </a:rPr>
            </a:br>
            <a:r>
              <a:rPr lang="ru-RU" sz="3200" b="1" u="sng" dirty="0" smtClean="0"/>
              <a:t>запускает </a:t>
            </a:r>
            <a:r>
              <a:rPr lang="ru-RU" sz="3200" b="1" u="sng" dirty="0"/>
              <a:t>республиканскую акцию «РСО+РДШ». </a:t>
            </a:r>
          </a:p>
        </p:txBody>
      </p:sp>
    </p:spTree>
    <p:extLst>
      <p:ext uri="{BB962C8B-B14F-4D97-AF65-F5344CB8AC3E}">
        <p14:creationId xmlns:p14="http://schemas.microsoft.com/office/powerpoint/2010/main" val="366753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Основной целью данной акции является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44824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b="1" dirty="0" smtClean="0"/>
              <a:t>формирование </a:t>
            </a:r>
            <a:r>
              <a:rPr lang="ru-RU" sz="3200" b="1" dirty="0"/>
              <a:t>профессиональной готовности выпускников школ, </a:t>
            </a:r>
            <a:endParaRPr lang="ru-RU" sz="3200" b="1" dirty="0" smtClean="0"/>
          </a:p>
          <a:p>
            <a:endParaRPr lang="ru-RU" sz="3200" b="1" dirty="0" smtClean="0"/>
          </a:p>
          <a:p>
            <a:pPr marL="457200" indent="-457200">
              <a:buFontTx/>
              <a:buChar char="-"/>
            </a:pPr>
            <a:r>
              <a:rPr lang="ru-RU" sz="3200" b="1" dirty="0" smtClean="0"/>
              <a:t>содействие </a:t>
            </a:r>
            <a:r>
              <a:rPr lang="ru-RU" sz="3200" b="1" dirty="0"/>
              <a:t>в профессиональном самоопределении, </a:t>
            </a:r>
            <a:endParaRPr lang="ru-RU" sz="3200" b="1" dirty="0" smtClean="0"/>
          </a:p>
          <a:p>
            <a:pPr marL="457200" indent="-457200">
              <a:buFontTx/>
              <a:buChar char="-"/>
            </a:pPr>
            <a:r>
              <a:rPr lang="ru-RU" sz="3200" b="1" dirty="0" smtClean="0"/>
              <a:t>оказание </a:t>
            </a:r>
            <a:r>
              <a:rPr lang="ru-RU" sz="3200" b="1" dirty="0"/>
              <a:t>помощи учащимся в выборе профессии с учётом интересов и индивидуальных особенностей.</a:t>
            </a:r>
          </a:p>
        </p:txBody>
      </p:sp>
    </p:spTree>
    <p:extLst>
      <p:ext uri="{BB962C8B-B14F-4D97-AF65-F5344CB8AC3E}">
        <p14:creationId xmlns:p14="http://schemas.microsoft.com/office/powerpoint/2010/main" val="3870443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2"/>
                </a:solidFill>
              </a:rPr>
              <a:t>Просим вас </a:t>
            </a:r>
            <a:r>
              <a:rPr lang="ru-RU" sz="4000" b="1" dirty="0" smtClean="0">
                <a:solidFill>
                  <a:schemeClr val="accent2"/>
                </a:solidFill>
              </a:rPr>
              <a:t>!</a:t>
            </a:r>
            <a:endParaRPr lang="ru-RU" sz="4000" b="1" dirty="0">
              <a:solidFill>
                <a:schemeClr val="accent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endParaRPr lang="ru-RU" sz="3200" b="1" dirty="0" smtClean="0"/>
          </a:p>
          <a:p>
            <a:pPr algn="ctr"/>
            <a:r>
              <a:rPr lang="ru-RU" sz="3200" b="1" dirty="0" smtClean="0"/>
              <a:t>оказать содействие</a:t>
            </a:r>
          </a:p>
          <a:p>
            <a:pPr algn="ctr"/>
            <a:r>
              <a:rPr lang="ru-RU" sz="3200" b="1" dirty="0" smtClean="0"/>
              <a:t> </a:t>
            </a:r>
            <a:r>
              <a:rPr lang="ru-RU" sz="3200" b="1" dirty="0"/>
              <a:t>в организации и проведении данной </a:t>
            </a:r>
            <a:r>
              <a:rPr lang="ru-RU" sz="3200" b="1" dirty="0" smtClean="0"/>
              <a:t>акции</a:t>
            </a:r>
          </a:p>
          <a:p>
            <a:pPr algn="ctr"/>
            <a:r>
              <a:rPr lang="ru-RU" sz="3200" b="1" dirty="0" smtClean="0"/>
              <a:t> </a:t>
            </a:r>
            <a:r>
              <a:rPr lang="ru-RU" sz="3200" b="1" dirty="0"/>
              <a:t>в общеобразовательных учреждениях </a:t>
            </a:r>
          </a:p>
        </p:txBody>
      </p:sp>
    </p:spTree>
    <p:extLst>
      <p:ext uri="{BB962C8B-B14F-4D97-AF65-F5344CB8AC3E}">
        <p14:creationId xmlns:p14="http://schemas.microsoft.com/office/powerpoint/2010/main" val="180987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54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О проведении республиканской акции «РСО+РДШ» </vt:lpstr>
      <vt:lpstr>В преддверии празднования государственного праздника  «День российских студенческих отрядов»  Штаб студенческих отрядов Приволжского федерального округа совместно с МО  и Н РТ и Татарстанским региональным отделением «Российское движение школьников»  в период  с 1 по 17 февраля 2020 года  запускает республиканскую акцию «РСО+РДШ». </vt:lpstr>
      <vt:lpstr>Основной целью данной акции является</vt:lpstr>
      <vt:lpstr>Просим вас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проведении республиканской акции «РСО+РДШ» </dc:title>
  <dc:creator>Dilbar</dc:creator>
  <cp:lastModifiedBy>Dilbar</cp:lastModifiedBy>
  <cp:revision>2</cp:revision>
  <dcterms:created xsi:type="dcterms:W3CDTF">2020-03-04T04:16:49Z</dcterms:created>
  <dcterms:modified xsi:type="dcterms:W3CDTF">2020-03-04T04:34:09Z</dcterms:modified>
</cp:coreProperties>
</file>